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0B5288-0158-C94E-F7B0-373845189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F2CFCA9-94BE-D679-65CC-D9DE6F091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87BBFE5-BF06-818F-5A15-D0DD8E5DB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767B20-C634-A990-5E90-43FB7875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1426867-5CC8-C1F6-2876-0F091F37E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0714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432F65-6133-3DF5-F445-503E25F5C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6E332D-AE94-220E-1324-7D2D1BFD0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8DAC1D-1D69-0475-4C9B-3DC95450F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2D66648-DB50-3004-1990-07CBF0271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1CB2954-62B2-ED35-0866-C2BA859B5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2824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4EB2B4-CAE9-C0F5-064E-536A9F4B6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237FB67-5366-F668-733D-96A2E84D0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0206466-EC8A-A14D-12E2-58DCF2CD6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B7C72E0-36F8-35D0-BD5F-E96E466B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AA2C02-711B-DAA5-DAFD-BACA9635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655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53A714-B69C-1C90-5610-79795603B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24A201-D214-0D56-CF60-BED8049E8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A7D0D19-A291-E2CB-D07F-95CDC1126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9A42353-B00F-F741-3F24-92E47DE5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70E7D1D-715B-F748-2CA0-CE9BB7E7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08E77B4-F632-4B7D-117B-D48A500EF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212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0A5B10-1FC2-B359-4540-631E825F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0E54F6-69BC-FE32-79FB-987280F8B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573885B-6297-142A-836C-D3026C5D0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114ABC5-F23E-B2E9-EF7F-474C6BEFB7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A779685-00DC-F153-5C39-FB51974EB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6C53BDFF-50DD-5043-924D-7A892D14F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79B897A-A30D-6089-8D96-00644BCFF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67C2300-2BC7-8307-4A81-E27D9AEF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0853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6D766C-4FB2-AE96-4952-6F5E792AD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D75B45D-7640-BC7E-1D3C-70E030183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AAF5BD3-9582-1D92-DAF4-A9449148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9073F9A-9C70-BC75-2CD8-54F0A8BAA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304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4A30DBC-255B-3DC0-73DB-D5BD3D8C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A54FC4C-B9C1-9FE7-74B2-7CF93EB0D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A7EB3E2-678B-D812-EDCF-C3586EF5B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827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B9A6D7-97CF-CFE5-AE7E-884BF87C9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27DE82-2E11-027B-F8A2-FA4812949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F2EF25F-181C-0A92-D599-871103D24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9017E9F-83B0-BA91-9986-E1B432B6E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2ADD57E-233F-17B1-8C74-CDDC410BF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0713873-2C27-FF1A-074A-841338C47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615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DF2E9E-F9EF-916F-1862-7628B8A7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3B335A-C534-D0B0-BAE3-8D947A9B8B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53EC5B-5F1D-B732-9B60-8E97A379F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29CE459-1FBF-F9B2-F560-659355EF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5AA77B3-93B9-6952-90EF-9DE0182D3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553E767-7A83-F88E-32AB-3629123A8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3627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623E8E-43AF-562E-97FD-4ED58226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05FC0EA-87E7-0B88-3974-07BB718DD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74597A-5D38-234C-3CA4-84C26DDE7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5C860F-620A-2EA7-C653-E02F47486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FE2FC3F-866B-8C66-CA96-39B2122FF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475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9A107650-38C1-2D22-55E8-42E82CBC1A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3229D74-F1DB-C3DB-A29D-86486FDF4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FA561A2-C232-5058-5EF0-1F8FE7F69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22B544-D61C-627C-6660-EA804D4F1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AF8256-9588-529A-5F47-4060C3AA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878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A995F3C-276C-9E00-86ED-E99203F4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05BE25B-95ED-CF8C-CA82-06A0F720D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327AB2A-0DC8-FBA6-7A0F-AD5B02C3A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D872-A149-49BD-81B4-669F2D768AD4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D1213B-A14A-C575-55A2-64F47B5BE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77577AF-028D-40F4-56EA-1DC2F7838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18B2B-3E72-48A6-B4BF-AADAF30B4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57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CD58C7-D2D7-AA5E-2777-B31845B583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3392D43-FBD4-74A1-3957-DA008BA565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38C3985-9D6F-4EE3-7A8A-A29C77F2E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2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49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Geniş ekran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Scs</dc:creator>
  <cp:lastModifiedBy>Scs</cp:lastModifiedBy>
  <cp:revision>1</cp:revision>
  <dcterms:created xsi:type="dcterms:W3CDTF">2024-01-07T17:15:35Z</dcterms:created>
  <dcterms:modified xsi:type="dcterms:W3CDTF">2024-01-07T17:16:41Z</dcterms:modified>
</cp:coreProperties>
</file>